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3" r:id="rId4"/>
    <p:sldId id="261" r:id="rId5"/>
    <p:sldId id="262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9" autoAdjust="0"/>
    <p:restoredTop sz="92718" autoAdjust="0"/>
  </p:normalViewPr>
  <p:slideViewPr>
    <p:cSldViewPr>
      <p:cViewPr varScale="1">
        <p:scale>
          <a:sx n="105" d="100"/>
          <a:sy n="105" d="100"/>
        </p:scale>
        <p:origin x="-11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0DF200-1BFD-49BF-8334-DADB226F75DE}" type="datetimeFigureOut">
              <a:rPr lang="pt-BR" smtClean="0"/>
              <a:pPr/>
              <a:t>05/08/2012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98AC26-29F8-4F30-9222-894555EEE1D9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upo 20"/>
          <p:cNvGrpSpPr/>
          <p:nvPr/>
        </p:nvGrpSpPr>
        <p:grpSpPr>
          <a:xfrm>
            <a:off x="500034" y="1643050"/>
            <a:ext cx="6024575" cy="4156176"/>
            <a:chOff x="500034" y="1643050"/>
            <a:chExt cx="6024575" cy="4156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643050"/>
              <a:ext cx="6024575" cy="407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9" name="Line 5"/>
            <p:cNvSpPr>
              <a:spLocks noChangeShapeType="1"/>
            </p:cNvSpPr>
            <p:nvPr/>
          </p:nvSpPr>
          <p:spPr bwMode="auto">
            <a:xfrm flipV="1">
              <a:off x="857224" y="3571876"/>
              <a:ext cx="2357454" cy="78581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857224" y="4357694"/>
              <a:ext cx="2143140" cy="13573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 dirty="0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H="1" flipV="1">
              <a:off x="3214678" y="3571876"/>
              <a:ext cx="642942" cy="21431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rot="480000" flipH="1">
              <a:off x="3876755" y="3489556"/>
              <a:ext cx="544519" cy="33339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rot="420000" flipH="1" flipV="1">
              <a:off x="4412718" y="3647987"/>
              <a:ext cx="1971161" cy="3049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rot="480000" flipH="1">
              <a:off x="5255067" y="3998177"/>
              <a:ext cx="1076871" cy="65193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rot="480000" flipH="1">
              <a:off x="4015271" y="4482094"/>
              <a:ext cx="1118047" cy="13171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ln>
                  <a:solidFill>
                    <a:srgbClr val="FF0000"/>
                  </a:solidFill>
                </a:ln>
                <a:latin typeface="+mj-lt"/>
              </a:endParaRP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928662" y="71435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CUMPRIMENTO LEGAL AO PARECER TÉCNICO DA SECRETARIA DE MEIO AMBIENTE DE ARMAÇÃO DE BÚZIOS, RJ.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1472" y="57864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j-lt"/>
              </a:rPr>
              <a:t>Condomínio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Jardim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do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Lago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142976" y="7143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j-lt"/>
              </a:rPr>
              <a:t>Transplante</a:t>
            </a:r>
            <a:endParaRPr lang="pt-BR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20" y="1365236"/>
            <a:ext cx="311999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19" y="3773490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106" y="3786190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357298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428728" y="7857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j-lt"/>
              </a:rPr>
              <a:t>Transplante</a:t>
            </a:r>
            <a:endParaRPr lang="pt-BR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428736"/>
            <a:ext cx="311999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428736"/>
            <a:ext cx="311999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8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857628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357290" y="928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Viveiro de mudas</a:t>
            </a:r>
            <a:endParaRPr lang="pt-BR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697" name="Picture 1" descr="C:\Documents and Settings\Administrador\Meus documentos\transplantios\BUZIOS\painel\viveir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86190"/>
            <a:ext cx="3119999" cy="2340000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istrador\Meus documentos\transplantios\BUZIOS\painel\viveiro - mudas de Dichorisand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06" y="3786190"/>
            <a:ext cx="3120000" cy="2340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9930" y="1362052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357298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214414" y="1306270"/>
          <a:ext cx="6592430" cy="1408350"/>
        </p:xfrm>
        <a:graphic>
          <a:graphicData uri="http://schemas.openxmlformats.org/drawingml/2006/table">
            <a:tbl>
              <a:tblPr/>
              <a:tblGrid>
                <a:gridCol w="5600986"/>
                <a:gridCol w="991444"/>
              </a:tblGrid>
              <a:tr h="213164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Resgate de mudas de espécies lenhosas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15.000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64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Resgate de espécies não-lenhosas 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sub-bosque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7.500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64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Transplante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árvores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2093</a:t>
                      </a: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64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Taxa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de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sobrevivência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das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espécies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arbóreas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75%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Taxa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de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sobrevivência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das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mudas</a:t>
                      </a:r>
                      <a:r>
                        <a:rPr kumimoji="0" lang="en-US" sz="18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e </a:t>
                      </a:r>
                      <a:r>
                        <a:rPr kumimoji="0" lang="en-US" sz="1800" b="1" i="0" u="none" strike="noStrike" kern="120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espécies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não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lenhosas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350" marR="7350" marT="7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186" y="3446454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8896" y="3446454"/>
            <a:ext cx="312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>
          <a:xfrm>
            <a:off x="114297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Resultados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90005" y="2916792"/>
            <a:ext cx="422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 Tratamento paisagístico-ambiental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857224" y="1500174"/>
            <a:ext cx="6643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TRABALHOS DESENVOLVIDOS:</a:t>
            </a:r>
          </a:p>
          <a:p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Caracterização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inventário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florestal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endParaRPr lang="en-US" b="1" dirty="0">
              <a:solidFill>
                <a:schemeClr val="bg1"/>
              </a:solidFill>
              <a:latin typeface="+mj-lt"/>
            </a:endParaRPr>
          </a:p>
          <a:p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Transplante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Treinamento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de pessoal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Limpeza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do terreno e resgate do sub-bosque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Catalogação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das árvores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Tratos </a:t>
            </a:r>
            <a:r>
              <a:rPr lang="pt-BR" b="1" dirty="0" err="1">
                <a:solidFill>
                  <a:schemeClr val="bg1"/>
                </a:solidFill>
                <a:latin typeface="+mj-lt"/>
              </a:rPr>
              <a:t>silviculturais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Transposição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do solo 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Transplante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Monitoramento</a:t>
            </a:r>
            <a:endParaRPr lang="pt-BR" dirty="0">
              <a:solidFill>
                <a:schemeClr val="bg1"/>
              </a:solidFill>
              <a:latin typeface="+mj-lt"/>
            </a:endParaRPr>
          </a:p>
          <a:p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214414" y="71435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RESGATE</a:t>
            </a:r>
            <a:r>
              <a:rPr lang="en-US" dirty="0" smtClean="0">
                <a:solidFill>
                  <a:schemeClr val="bg1"/>
                </a:solidFill>
              </a:rPr>
              <a:t> DA VEGETAÇÃO DE MATA DE RESTINGA,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CONDOMÍNIO JARDIM DO LAGO, BÚZIOS, RJ.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2376912"/>
            <a:ext cx="478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Em 36 unidades amostrais foram mensurados 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634 indivíduos, distribuídos em 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57 espécies.</a:t>
            </a:r>
          </a:p>
          <a:p>
            <a:pPr algn="just"/>
            <a:endParaRPr lang="en-US" sz="1600" b="1" dirty="0">
              <a:solidFill>
                <a:schemeClr val="bg1"/>
              </a:solidFill>
              <a:latin typeface="+mj-lt"/>
              <a:ea typeface="Arial Unicode MS" pitchFamily="34" charset="-128"/>
              <a:cs typeface="Tahoma" pitchFamily="34" charset="0"/>
            </a:endParaRPr>
          </a:p>
          <a:p>
            <a:pPr algn="just"/>
            <a:r>
              <a:rPr lang="pt-BR" sz="1600" b="1" u="sng" dirty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Categorização das </a:t>
            </a:r>
            <a:r>
              <a:rPr lang="pt-BR" sz="1600" b="1" u="sng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espécies</a:t>
            </a:r>
            <a:r>
              <a:rPr lang="en-US" sz="1600" b="1" u="sng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:</a:t>
            </a:r>
          </a:p>
          <a:p>
            <a:pPr algn="just"/>
            <a:endParaRPr lang="en-US" sz="1600" b="1" dirty="0" smtClean="0">
              <a:solidFill>
                <a:schemeClr val="bg1"/>
              </a:solidFill>
              <a:latin typeface="+mj-lt"/>
              <a:ea typeface="Arial Unicode MS" pitchFamily="34" charset="-128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R</a:t>
            </a:r>
            <a:r>
              <a:rPr lang="pt-BR" sz="1600" b="1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elevante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valor 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ecológico</a:t>
            </a:r>
          </a:p>
          <a:p>
            <a:pPr lvl="1" algn="just"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6 espécies endêmicas  (Fernandes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, </a:t>
            </a:r>
            <a:r>
              <a:rPr lang="pt-BR" sz="1600" b="1" dirty="0" err="1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D.S.</a:t>
            </a:r>
            <a:r>
              <a:rPr lang="pt-BR" sz="1600" b="1" dirty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, 2002</a:t>
            </a:r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10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espécies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ameaçadas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extinção</a:t>
            </a:r>
            <a:endParaRPr lang="pt-BR" sz="1600" b="1" dirty="0" smtClean="0">
              <a:solidFill>
                <a:schemeClr val="bg1"/>
              </a:solidFill>
              <a:latin typeface="+mj-lt"/>
              <a:ea typeface="Arial Unicode MS" pitchFamily="34" charset="-128"/>
              <a:cs typeface="Tahoma" pitchFamily="34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+mj-lt"/>
              <a:ea typeface="Arial Unicode MS" pitchFamily="34" charset="-128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Relevante interesse paisagístico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  - 32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espécies</a:t>
            </a:r>
            <a:endParaRPr lang="en-US" sz="1600" b="1" dirty="0" smtClean="0">
              <a:solidFill>
                <a:schemeClr val="bg1"/>
              </a:solidFill>
              <a:latin typeface="+mj-lt"/>
              <a:ea typeface="Arial Unicode MS" pitchFamily="34" charset="-128"/>
              <a:cs typeface="Tahoma" pitchFamily="34" charset="0"/>
            </a:endParaRPr>
          </a:p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Tahoma" pitchFamily="34" charset="0"/>
              </a:rPr>
              <a:t>	 </a:t>
            </a:r>
            <a:endParaRPr lang="pt-BR" sz="1600" b="1" dirty="0">
              <a:solidFill>
                <a:schemeClr val="bg1"/>
              </a:solidFill>
              <a:latin typeface="+mj-lt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6" y="150017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Caracterização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inventário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florestal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C:\Documents and Settings\Administrador\Meus documentos\transplantios\BUZIOS\painel\Quesnelia detal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586" y="2057628"/>
            <a:ext cx="2400000" cy="180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dor\Meus documentos\transplantios\BUZIOS\painel\Bromelia antiacantha - dez 23 2004 (5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586" y="391501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1142976" y="1285860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Transplante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Treinamento de pessoal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C:\Documents and Settings\Administrador\Meus documentos\transplantios\BUZIOS\painel\3 - treinamento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07" y="2500306"/>
            <a:ext cx="4095779" cy="307183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dor\Meus documentos\transplantios\BUZIOS\painel\3 - treinamento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500306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142976" y="785794"/>
            <a:ext cx="58579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Transplante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endParaRPr lang="en-US" sz="1000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Limpeza do terreno e resgate do sub-bosque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3" name="Picture 1" descr="poda 0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176" y="1622435"/>
            <a:ext cx="3360848" cy="252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poda 1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784" y="4214818"/>
            <a:ext cx="34286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oda 0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3142" y="1604661"/>
            <a:ext cx="3384544" cy="25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142976" y="100010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Transplante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Catalogação das árvores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553" name="Picture 1" descr="poda 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3929090" cy="294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Administrador\Meus documentos\transplantios\BUZIOS\painel\5 - cadastro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3117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142976" y="642918"/>
            <a:ext cx="4857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Fase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 II –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Transplante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da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vegetação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endParaRPr lang="en-US" sz="1000" b="1" dirty="0" smtClean="0">
              <a:solidFill>
                <a:schemeClr val="bg1"/>
              </a:solidFill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Tratos </a:t>
            </a:r>
            <a:r>
              <a:rPr lang="pt-BR" b="1" dirty="0" err="1" smtClean="0">
                <a:solidFill>
                  <a:schemeClr val="bg1"/>
                </a:solidFill>
                <a:latin typeface="+mj-lt"/>
              </a:rPr>
              <a:t>silviculturais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529" name="Picture 1" descr="C:\Documents and Settings\Administrador\Meus documentos\transplantios\BUZIOS\painel\6 - abertuta de trincheira - preparo do torrão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4286280" cy="3214710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istrador\Meus documentos\transplantios\BUZIOS\painel\7 - arvores cadastradas e preparadas para transplan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857364"/>
            <a:ext cx="4286280" cy="321471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85720" y="5072074"/>
            <a:ext cx="36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Envelopamento</a:t>
            </a:r>
            <a:r>
              <a:rPr lang="en-US" sz="1200" dirty="0" smtClean="0">
                <a:solidFill>
                  <a:schemeClr val="bg1"/>
                </a:solidFill>
              </a:rPr>
              <a:t> do </a:t>
            </a:r>
            <a:r>
              <a:rPr lang="en-US" sz="1200" dirty="0" err="1" smtClean="0">
                <a:solidFill>
                  <a:schemeClr val="bg1"/>
                </a:solidFill>
              </a:rPr>
              <a:t>torrão</a:t>
            </a:r>
            <a:r>
              <a:rPr lang="en-US" sz="1200" dirty="0" smtClean="0">
                <a:solidFill>
                  <a:schemeClr val="bg1"/>
                </a:solidFill>
              </a:rPr>
              <a:t> e </a:t>
            </a:r>
            <a:r>
              <a:rPr lang="en-US" sz="1200" dirty="0" err="1" smtClean="0">
                <a:solidFill>
                  <a:schemeClr val="bg1"/>
                </a:solidFill>
              </a:rPr>
              <a:t>aplicação</a:t>
            </a:r>
            <a:r>
              <a:rPr lang="en-US" sz="1200" dirty="0" smtClean="0">
                <a:solidFill>
                  <a:schemeClr val="bg1"/>
                </a:solidFill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</a:rPr>
              <a:t>hormônio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6314" y="5072074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Quarentena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071538" y="714356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Transposição do solo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505" name="Picture 1" descr="C:\Documents and Settings\Administrador\Meus documentos\transplantios\BUZIOS\painel\1 - preparo do sol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071942"/>
            <a:ext cx="3120000" cy="2340000"/>
          </a:xfrm>
          <a:prstGeom prst="rect">
            <a:avLst/>
          </a:prstGeom>
          <a:noFill/>
        </p:spPr>
      </p:pic>
      <p:pic>
        <p:nvPicPr>
          <p:cNvPr id="21506" name="Picture 2" descr="C:\Documents and Settings\Administrador\Meus documentos\transplantios\BUZIOS\painel\1 - preparo do solo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1571612"/>
            <a:ext cx="3119999" cy="2340000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istrador\Meus documentos\transplantios\BUZIOS\painel\1 - preparo do so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571612"/>
            <a:ext cx="3120000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053292" y="5929330"/>
            <a:ext cx="1733550" cy="5461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840" y="32147076"/>
            <a:ext cx="7989691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071538" y="714356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 Transplante</a:t>
            </a:r>
            <a:endParaRPr lang="en-US" b="1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602" name="Picture 2" descr="C:\Documents and Settings\Administrador\Meus documentos\transplantios\BUZIOS\painel\8 - transplante - setembro de 2004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7"/>
            <a:ext cx="2411033" cy="4071965"/>
          </a:xfrm>
          <a:prstGeom prst="rect">
            <a:avLst/>
          </a:prstGeom>
          <a:noFill/>
        </p:spPr>
      </p:pic>
      <p:pic>
        <p:nvPicPr>
          <p:cNvPr id="25603" name="Picture 3" descr="C:\Documents and Settings\Administrador\Meus documentos\transplantios\BUZIOS\painel\8 - transplante - setembro de 2004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5" y="1571612"/>
            <a:ext cx="3119999" cy="2340000"/>
          </a:xfrm>
          <a:prstGeom prst="rect">
            <a:avLst/>
          </a:prstGeom>
          <a:noFill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017958"/>
            <a:ext cx="3118836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235</Words>
  <Application>Microsoft Office PowerPoint</Application>
  <PresentationFormat>Apresentação na tela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Deivison</dc:creator>
  <cp:lastModifiedBy>Meus documentos</cp:lastModifiedBy>
  <cp:revision>38</cp:revision>
  <dcterms:created xsi:type="dcterms:W3CDTF">2010-10-02T18:53:46Z</dcterms:created>
  <dcterms:modified xsi:type="dcterms:W3CDTF">2012-08-05T21:46:30Z</dcterms:modified>
</cp:coreProperties>
</file>